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17FAA-E368-4D4F-9627-315F7A5AD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E1323-C93D-4634-A993-D2123A60D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65A53-81A7-4B86-8DEA-81DC5129F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3FA3F-AD4B-4F9F-BF2F-82366058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40F90-C178-402D-9C5C-B4221A3E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6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B692-6296-4892-B807-9248F8A98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D096D-CC4A-442B-B0E9-D14300D2D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ED79C-4312-46A7-91D4-7FC712E5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0CE6-08BA-4C89-BBDE-4E01BBFE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E9FDB-587F-423C-AB93-268A123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8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7BE037-CB84-4585-9569-F75A91525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61C43-5F34-4415-8185-0E22F7A41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8D9FD-85C3-4A64-B322-0C7F430E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796E9-36DB-40F3-8BF9-BE0CDC940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5B205-A49D-4144-B923-2115514A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F5292-0D31-41FF-8BC0-BFBD5C05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6854-C3F7-48BC-B31A-3FB11B228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2A012-8667-46E7-AA5E-78FED28B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F0066-6309-4D11-A4C7-D43ACB2D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6D8D8-D472-4337-987A-0D11409D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EF273-D318-4CEC-8E26-5E9F598B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1EDBC-5B99-411D-B987-2274BB6C1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E3D30-F25E-40DE-B06E-E2041D55A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81996-9873-47F4-839B-4AE97840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BDB08-CB6F-40F2-B1A2-C4D0FBAA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0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20E9-A661-408B-8C8C-0ECC43DC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AA1FC-798A-4787-B154-DE0471D49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30970-5704-4AA7-B1E0-17AF97116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D28F5-9678-49DC-A20C-652A91AC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2ADEB-9E1B-4814-80A2-3A26CC10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9EBB8-32D6-4212-B58F-366D24BF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1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A3D93-5454-4787-8E44-733C168FD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900D6-8FF8-4EA5-8984-A410E9C6D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57FD3-E4A5-4998-BE7A-6698F50E3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2A451-20DB-484E-BC3B-8D0037009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15B9C-24C0-4544-B14C-683DC88DB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F7C83-BAA6-4861-9129-036651F00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5E066-9A39-4956-82CD-32435FD8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9411B-855A-46BD-8F60-A0644FB3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0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D853-E138-48CE-A0EE-5111F9A64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2A5C8-A539-4974-9D3D-428D53A4E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01F8D-A46F-41DD-971B-71857040D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56682C-A487-499A-91DB-7026E9C34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FE4E8B-3720-474D-80F2-ED3024A6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864B26-179E-4D37-95F0-CB9A080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EC803-81D3-4869-86B0-3171C6A5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D055-CE06-40B1-A4E0-88EAB20DB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1F170-86D5-40E6-AC9C-740DFA5E1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A28BE-3DE6-4C38-BC60-D256E1D2A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96776-8FB4-4F60-ADC4-A6175654A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D0120-430A-4AB9-B3F1-25CE61F5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CDA78-F5CF-4CE0-87AE-3CF872232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3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3BD0-29D1-4BBE-856A-C097FFDB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CC9F6-55AA-4B97-8519-C37004355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17A44-5ECA-4117-A0BB-F8819DE08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9681E-9550-4419-ACA3-1C0DD083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75A9A-EBB4-4163-BD4D-A6437D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BC36C-880A-4F78-BCFD-19FA8591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3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03129A-7E52-434D-81F9-6495F0DA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2A2E8-F192-47B0-ACCF-15D717A6E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D9543-1DF2-4618-8AC5-9DA9D2C11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C57B-5337-4275-A5F9-EFFD817D17A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F4834-C162-4697-810E-F4155444C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A8020-861E-459D-9B67-1AD182114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EA52-CE69-4CBA-972C-DE466204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6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quizizz.com/join?gc=398400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s://www.youtube.com/watch?v=NhtTKhP3d6s" TargetMode="External"/><Relationship Id="rId7" Type="http://schemas.openxmlformats.org/officeDocument/2006/relationships/hyperlink" Target="https://mathbitsnotebook.com/Geometry/Transformations/TRRotationPractice.html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s://www.youtube.com/watch?v=5trp4U4rmL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thgames.com/skill/8.81-rotations-find-the-coordinates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www.khanacademy.org/math/geometry/hs-geo-transformations/hs-geo-rotations/e/rotations-1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youtu.be/9wDi3-Popfo" TargetMode="External"/><Relationship Id="rId9" Type="http://schemas.openxmlformats.org/officeDocument/2006/relationships/hyperlink" Target="https://www.mathsisfun.com/puzzle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B7B49-3EF3-4AA8-9F7F-F655E4F29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8EB017-87B3-4F08-9719-01DA94306BF5}"/>
              </a:ext>
            </a:extLst>
          </p:cNvPr>
          <p:cNvSpPr/>
          <p:nvPr/>
        </p:nvSpPr>
        <p:spPr>
          <a:xfrm>
            <a:off x="0" y="-68530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5F5D82-A3E3-4585-BC9F-DFCBFB04732D}"/>
              </a:ext>
            </a:extLst>
          </p:cNvPr>
          <p:cNvSpPr txBox="1"/>
          <p:nvPr/>
        </p:nvSpPr>
        <p:spPr>
          <a:xfrm>
            <a:off x="172720" y="223520"/>
            <a:ext cx="1174496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Week 7 (May 4-8)           Math 7 and  Adv Math 7           Unit 7- Transformations-(Rotations)</a:t>
            </a:r>
            <a:endParaRPr lang="en-US" b="0" dirty="0">
              <a:effectLst/>
            </a:endParaRPr>
          </a:p>
          <a:p>
            <a:r>
              <a:rPr lang="en-US" dirty="0"/>
              <a:t>MGSE8.G.2, MGSE8.G.3</a:t>
            </a:r>
            <a:endParaRPr lang="en-US" dirty="0">
              <a:effectLst/>
            </a:endParaRPr>
          </a:p>
          <a:p>
            <a:r>
              <a:rPr lang="en-US" dirty="0"/>
              <a:t>Learning Target:  The students will understand that two figures are congruent if the second can be obtained from the first by a sequence of translations, reflections, and rotations and can describe the effects on these figures by using coordinates.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EB45D0-030B-4BF8-B7F5-75792F0F3DA7}"/>
              </a:ext>
            </a:extLst>
          </p:cNvPr>
          <p:cNvSpPr txBox="1"/>
          <p:nvPr/>
        </p:nvSpPr>
        <p:spPr>
          <a:xfrm>
            <a:off x="309881" y="1737360"/>
            <a:ext cx="2651760" cy="489364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Websites for Learning:</a:t>
            </a:r>
          </a:p>
          <a:p>
            <a:endParaRPr lang="en-US" sz="1600" b="1" u="sng" dirty="0"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  <a:p>
            <a:r>
              <a:rPr lang="en-US" sz="1400" dirty="0"/>
              <a:t>Rotations</a:t>
            </a:r>
          </a:p>
          <a:p>
            <a:r>
              <a:rPr lang="en-US" sz="1400" dirty="0">
                <a:hlinkClick r:id="rId2"/>
              </a:rPr>
              <a:t>https://www.youtube.com/watch?v=5trp4U4rmLM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Rotations</a:t>
            </a:r>
          </a:p>
          <a:p>
            <a:r>
              <a:rPr lang="en-US" sz="1400" dirty="0">
                <a:hlinkClick r:id="rId3"/>
              </a:rPr>
              <a:t>https://www.youtube.com/watch?v=NhtTKhP3d6s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F03D41-AB5E-4865-91BE-9DB2F2DDE931}"/>
              </a:ext>
            </a:extLst>
          </p:cNvPr>
          <p:cNvSpPr txBox="1"/>
          <p:nvPr/>
        </p:nvSpPr>
        <p:spPr>
          <a:xfrm>
            <a:off x="3251736" y="1783526"/>
            <a:ext cx="2651760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Notes: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/>
              <a:t>See blank notes attached to BLOG. Print and fill in along with the video.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>
                <a:hlinkClick r:id="rId4"/>
              </a:rPr>
              <a:t>https://youtu.be/9wDi3-Popfo</a:t>
            </a:r>
            <a:endParaRPr lang="en-US" b="1" u="sng" dirty="0">
              <a:solidFill>
                <a:srgbClr val="FF0000"/>
              </a:solidFill>
            </a:endParaRPr>
          </a:p>
          <a:p>
            <a:endParaRPr lang="en-US" b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381B64-7B2B-488C-AB4C-506DD7CCCE87}"/>
              </a:ext>
            </a:extLst>
          </p:cNvPr>
          <p:cNvSpPr txBox="1"/>
          <p:nvPr/>
        </p:nvSpPr>
        <p:spPr>
          <a:xfrm>
            <a:off x="6212975" y="1741934"/>
            <a:ext cx="2692400" cy="473975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Formative Practice:</a:t>
            </a:r>
          </a:p>
          <a:p>
            <a:r>
              <a:rPr lang="en-US" sz="1400" b="1" dirty="0"/>
              <a:t>On-Line Practice</a:t>
            </a:r>
          </a:p>
          <a:p>
            <a:r>
              <a:rPr lang="en-US" sz="1200" dirty="0">
                <a:hlinkClick r:id="rId5"/>
              </a:rPr>
              <a:t>https://www.khanacademy.org/math/geometry/hs-geo-transformations/hs-geo-rotations/e/rotations-1</a:t>
            </a:r>
            <a:endParaRPr lang="en-US" sz="1200" dirty="0"/>
          </a:p>
          <a:p>
            <a:endParaRPr lang="en-US" sz="1200" b="1" u="sng" dirty="0"/>
          </a:p>
          <a:p>
            <a:r>
              <a:rPr lang="en-US" sz="1400" b="1" dirty="0"/>
              <a:t>Practice</a:t>
            </a:r>
          </a:p>
          <a:p>
            <a:r>
              <a:rPr lang="en-US" sz="1200" dirty="0">
                <a:hlinkClick r:id="rId6"/>
              </a:rPr>
              <a:t>https://www.mathgames.com/skill/8.81-rotations-find-the-coordinates</a:t>
            </a:r>
            <a:endParaRPr lang="en-US" sz="1200" dirty="0"/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b="1" dirty="0"/>
              <a:t>Practice</a:t>
            </a:r>
          </a:p>
          <a:p>
            <a:r>
              <a:rPr lang="en-US" sz="1200" u="sng" dirty="0">
                <a:hlinkClick r:id="rId7"/>
              </a:rPr>
              <a:t>https://mathbitsnotebook.com/Geometry/Transformations/TRRotationPractice.</a:t>
            </a:r>
          </a:p>
          <a:p>
            <a:r>
              <a:rPr lang="en-US" sz="1200" u="sng" dirty="0">
                <a:hlinkClick r:id="rId7"/>
              </a:rPr>
              <a:t>Html</a:t>
            </a:r>
            <a:endParaRPr lang="en-US" sz="1200" u="sng" dirty="0"/>
          </a:p>
          <a:p>
            <a:endParaRPr lang="en-US" sz="1200" dirty="0"/>
          </a:p>
          <a:p>
            <a:r>
              <a:rPr lang="en-US" sz="1400" b="1" dirty="0"/>
              <a:t>Print these </a:t>
            </a:r>
            <a:r>
              <a:rPr lang="en-US" sz="1400" b="1"/>
              <a:t>from Blog  (</a:t>
            </a:r>
            <a:r>
              <a:rPr lang="en-US" sz="1400" b="1" dirty="0"/>
              <a:t>QR code KEY included)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78461C-9AB0-47C3-96A4-31FEDA730A63}"/>
              </a:ext>
            </a:extLst>
          </p:cNvPr>
          <p:cNvSpPr txBox="1"/>
          <p:nvPr/>
        </p:nvSpPr>
        <p:spPr>
          <a:xfrm>
            <a:off x="9205162" y="1691194"/>
            <a:ext cx="2631436" cy="464742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Show What You Have Learned: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sz="1100" dirty="0"/>
              <a:t>Complete the QUIZZIZ assessment by 5/10 at </a:t>
            </a:r>
            <a:r>
              <a:rPr lang="en-US" sz="1100"/>
              <a:t>9:00 pm-this </a:t>
            </a:r>
            <a:r>
              <a:rPr lang="en-US" sz="1100" dirty="0"/>
              <a:t>will be entered in the gradebook.</a:t>
            </a:r>
          </a:p>
          <a:p>
            <a:endParaRPr lang="en-US" sz="1100" dirty="0">
              <a:solidFill>
                <a:srgbClr val="FF0000"/>
              </a:solidFill>
            </a:endParaRPr>
          </a:p>
          <a:p>
            <a:r>
              <a:rPr lang="en-US" dirty="0"/>
              <a:t>Ask participants to open</a:t>
            </a:r>
          </a:p>
          <a:p>
            <a:r>
              <a:rPr lang="en-US" dirty="0" err="1">
                <a:hlinkClick r:id="rId8"/>
              </a:rPr>
              <a:t>joinmyquiz.com</a:t>
            </a:r>
            <a:r>
              <a:rPr lang="en-US" dirty="0" err="1"/>
              <a:t>and</a:t>
            </a:r>
            <a:r>
              <a:rPr lang="en-US" dirty="0"/>
              <a:t> enter this code</a:t>
            </a:r>
          </a:p>
          <a:p>
            <a:r>
              <a:rPr lang="en-US" b="1" dirty="0"/>
              <a:t>675140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u="sng" dirty="0">
              <a:solidFill>
                <a:srgbClr val="FF0000"/>
              </a:solidFill>
              <a:effectLst/>
            </a:endParaRPr>
          </a:p>
          <a:p>
            <a:endParaRPr lang="en-US" b="1" u="sng" dirty="0"/>
          </a:p>
          <a:p>
            <a:endParaRPr lang="en-US" dirty="0"/>
          </a:p>
          <a:p>
            <a:r>
              <a:rPr lang="en-US" dirty="0"/>
              <a:t>Have some fun: optional</a:t>
            </a:r>
          </a:p>
          <a:p>
            <a:r>
              <a:rPr lang="en-US" dirty="0">
                <a:hlinkClick r:id="rId9"/>
              </a:rPr>
              <a:t>https://www.mathsisfun.com/puzzles/index.html</a:t>
            </a:r>
            <a:br>
              <a:rPr lang="en-US" dirty="0"/>
            </a:br>
            <a:endParaRPr lang="en-US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F39AC217-344F-4131-A027-BF73083991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656" y="5223272"/>
            <a:ext cx="753363" cy="972502"/>
          </a:xfrm>
          <a:prstGeom prst="rect">
            <a:avLst/>
          </a:prstGeom>
        </p:spPr>
      </p:pic>
      <p:pic>
        <p:nvPicPr>
          <p:cNvPr id="12" name="Picture 11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6B6FBCDD-D593-4050-A39F-E27A2B83034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575" y="5225819"/>
            <a:ext cx="753363" cy="969955"/>
          </a:xfrm>
          <a:prstGeom prst="rect">
            <a:avLst/>
          </a:prstGeom>
        </p:spPr>
      </p:pic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61234C31-EF1E-4A34-A43B-94193B409A4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733" y="1993319"/>
            <a:ext cx="1610884" cy="2118494"/>
          </a:xfrm>
          <a:prstGeom prst="rect">
            <a:avLst/>
          </a:prstGeom>
        </p:spPr>
      </p:pic>
      <p:pic>
        <p:nvPicPr>
          <p:cNvPr id="14" name="Picture 13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36DCEF24-52C0-4290-81AB-D726452574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73" y="4019487"/>
            <a:ext cx="812842" cy="80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68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174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Keel</dc:creator>
  <cp:lastModifiedBy>Kathleen Cahall</cp:lastModifiedBy>
  <cp:revision>3</cp:revision>
  <dcterms:created xsi:type="dcterms:W3CDTF">2020-04-28T21:46:53Z</dcterms:created>
  <dcterms:modified xsi:type="dcterms:W3CDTF">2020-05-03T23:17:36Z</dcterms:modified>
</cp:coreProperties>
</file>