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CE06F-6B32-4B49-83C5-3EAA652C6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CA3ED7-B4B4-4E9B-8DDA-D75A64757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31425-7417-49CC-939C-F44C2C2A5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92A1-3CD5-447F-9988-F7A6B8B0CD7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90C0E-1DED-400C-B0B9-668E001E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C5657-EED2-416D-A5A1-40E9EDF7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72C5-70F8-4828-A35B-DCFD4461C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587FB-C9AC-493E-8E42-F3F618AC4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97410-FAA3-437B-AB80-5243BDA94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A8321-61CC-46F7-8748-E8018D2C1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92A1-3CD5-447F-9988-F7A6B8B0CD7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A0FF-E853-47A7-A813-4A1F7F582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8CBBF-8B9C-4241-90A7-CE97A523F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72C5-70F8-4828-A35B-DCFD4461C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5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B8751E-3490-460E-A6B4-E88A7246D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BB8F6-310B-4031-9F88-84EE719A9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385D3-A4AE-4B47-B683-DA2CF10C0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92A1-3CD5-447F-9988-F7A6B8B0CD7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34C86-859E-416E-B977-25844211F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CF02C-FB27-4248-86AA-8FFBD7D54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72C5-70F8-4828-A35B-DCFD4461C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7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513BB-10F1-416A-839F-CA78C0958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388E3-B866-4834-ACAE-2C04D2C29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9BB03-FFE4-42F4-A96B-D87E151F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92A1-3CD5-447F-9988-F7A6B8B0CD7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6EEC9-8603-4BAD-A166-F0F4F98C0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90FB1-3500-428F-B3AF-F1EB39F38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72C5-70F8-4828-A35B-DCFD4461C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5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F4B0-EE52-4CE4-BFE3-5D5D1B1B7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CF6E5-DE48-4FBD-B9CB-B58CE47E3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D56F6-F423-4449-9F5F-20059AA72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92A1-3CD5-447F-9988-F7A6B8B0CD7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CD5F0-D9D5-4EAE-B35A-438522AD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D1B64-76DD-46A1-9327-974F2E4D5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72C5-70F8-4828-A35B-DCFD4461C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F6978-33C9-4F1A-BBA3-0E4C5B15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920BA-DAE8-4FEE-86F2-FA606A564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7B43E-A9FD-4A45-8FBC-D46CB6849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9DC1C-CBD8-488A-AACC-29D716AFA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92A1-3CD5-447F-9988-F7A6B8B0CD7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663E3-2D7D-4323-A9DD-35A9BAC38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2726C-1E32-4611-97FB-6FCF11859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72C5-70F8-4828-A35B-DCFD4461C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1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56250-1FCA-4929-BBC5-EF517AF89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2377A-1AC1-49DC-A190-F6B7D351A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DC1916-713D-4A2D-B687-1A224B8F2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97931B-AFB6-48B2-9CB3-290E3D1CCD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BA6BA-3158-45B3-98F5-73F803F38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1C63F2-5D24-4F3D-854B-D8CFA5AA4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92A1-3CD5-447F-9988-F7A6B8B0CD7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AAFD45-E7C6-47F5-9030-1249D66B2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A07E08-998A-4946-B9B9-1E8299DE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72C5-70F8-4828-A35B-DCFD4461C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1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16D71-D7BE-4D18-8CA0-CFD767117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BC2824-BBEA-4A41-BA5C-F9F9FEF8D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92A1-3CD5-447F-9988-F7A6B8B0CD7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8645FC-86AA-4070-A07A-666A985A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513F1-3EE8-48E7-8A06-4030B64D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72C5-70F8-4828-A35B-DCFD4461C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8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25A376-4374-4EA3-9404-07C7206E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92A1-3CD5-447F-9988-F7A6B8B0CD7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274A5E-E833-4D6C-A2CC-E0742645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80B36-5662-42DD-9057-1937A136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72C5-70F8-4828-A35B-DCFD4461C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4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91EA8-B5F8-4D69-85E7-EE0E1E5FA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76963-A2B4-46BA-8295-18B78FAE8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AEC654-7431-4575-9DF9-6C1C9B907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DDA10-281D-4A03-A5AE-DEC9331EE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92A1-3CD5-447F-9988-F7A6B8B0CD7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AFFDE-AE55-43F6-A36D-1AC9E5F3C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35DD3-C44F-4194-BA37-11576B842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72C5-70F8-4828-A35B-DCFD4461C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4D008-F052-4C17-ABF5-F53694BC9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B3E38-BF8F-40BA-BD4E-E895568F83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87ADC-CC8E-432C-AAD8-E55235AAC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03F2D-9979-4339-8D19-EC35B4959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92A1-3CD5-447F-9988-F7A6B8B0CD7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D4182-79AF-4B5B-9BAF-A4F93E8A3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83A63-B0A6-41F7-B165-1749000D9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72C5-70F8-4828-A35B-DCFD4461C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4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4B704-0CF1-4BA9-84E9-72AE35911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E2B71-6DE9-453E-A34D-5394A4609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AD21B-7367-424D-9377-77CA85AE28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A92A1-3CD5-447F-9988-F7A6B8B0CD7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00E08-9D01-4831-BE80-4197A6552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D357B-1671-4FC4-8388-4FE8230CD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772C5-70F8-4828-A35B-DCFD4461C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1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thsisfun.com/puzzles/index.html" TargetMode="External"/><Relationship Id="rId13" Type="http://schemas.openxmlformats.org/officeDocument/2006/relationships/image" Target="../media/image5.PNG"/><Relationship Id="rId3" Type="http://schemas.openxmlformats.org/officeDocument/2006/relationships/hyperlink" Target="https://www.khanacademy.org/math/basic-geo/basic-geo-transformations-congruence/basic-geo-reflections/v/reflecting-points" TargetMode="External"/><Relationship Id="rId7" Type="http://schemas.openxmlformats.org/officeDocument/2006/relationships/hyperlink" Target="https://quizizz.com/join?gc=627088" TargetMode="External"/><Relationship Id="rId12" Type="http://schemas.openxmlformats.org/officeDocument/2006/relationships/image" Target="../media/image4.PNG"/><Relationship Id="rId2" Type="http://schemas.openxmlformats.org/officeDocument/2006/relationships/hyperlink" Target="https://www.youtube.com/watch?v=DerrI1FstO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E5h4xjJ8c-U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s://www.khanacademy.org/math/basic-geo/basic-geo-transformations-congruence/basic-geo-reflections/e/reflections-1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mathgames.com/skill/6.119-reflections-graph-the-image" TargetMode="External"/><Relationship Id="rId9" Type="http://schemas.openxmlformats.org/officeDocument/2006/relationships/image" Target="../media/image1.PNG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0CD3CAF-3105-42E3-A8F1-11D58A3A096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D42676-A5D4-450A-A328-8FA3EB084FDD}"/>
              </a:ext>
            </a:extLst>
          </p:cNvPr>
          <p:cNvSpPr/>
          <p:nvPr/>
        </p:nvSpPr>
        <p:spPr>
          <a:xfrm>
            <a:off x="15509" y="-12323"/>
            <a:ext cx="12192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888623-66AE-44C1-9371-CFCE7DA1AE75}"/>
              </a:ext>
            </a:extLst>
          </p:cNvPr>
          <p:cNvSpPr txBox="1"/>
          <p:nvPr/>
        </p:nvSpPr>
        <p:spPr>
          <a:xfrm>
            <a:off x="172720" y="223520"/>
            <a:ext cx="1174496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Week 6 (April 27-May 1)           Math7 and Adv Math 7           Unit 7- Transformations-(Reflections)</a:t>
            </a:r>
            <a:endParaRPr lang="en-US" b="0" dirty="0">
              <a:effectLst/>
            </a:endParaRPr>
          </a:p>
          <a:p>
            <a:r>
              <a:rPr lang="en-US" dirty="0"/>
              <a:t>MGSE8.G.2, MGSE8.G.3</a:t>
            </a:r>
            <a:endParaRPr lang="en-US" dirty="0">
              <a:effectLst/>
            </a:endParaRPr>
          </a:p>
          <a:p>
            <a:r>
              <a:rPr lang="en-US" dirty="0"/>
              <a:t>Learning Target:  The students will understand that two figures are congruent if the second can be obtained from the first by a sequence of translations, reflections, and rotations and can describe the effects on these figures by using coordinates.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CF29C8-9816-4E9D-A554-4A9F314F2099}"/>
              </a:ext>
            </a:extLst>
          </p:cNvPr>
          <p:cNvSpPr txBox="1"/>
          <p:nvPr/>
        </p:nvSpPr>
        <p:spPr>
          <a:xfrm>
            <a:off x="309881" y="1737360"/>
            <a:ext cx="2651760" cy="484748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Websites for Learning:</a:t>
            </a:r>
            <a:endParaRPr lang="en-US" sz="1600" b="1" u="sng" dirty="0">
              <a:effectLst/>
            </a:endParaRPr>
          </a:p>
          <a:p>
            <a:r>
              <a:rPr lang="en-US" sz="1600" dirty="0"/>
              <a:t>Reflections</a:t>
            </a:r>
            <a:endParaRPr lang="en-US" sz="1600" dirty="0">
              <a:effectLst/>
            </a:endParaRPr>
          </a:p>
          <a:p>
            <a:r>
              <a:rPr lang="en-US" sz="1600" dirty="0">
                <a:hlinkClick r:id="rId2"/>
              </a:rPr>
              <a:t>https://www.youtube.com/watch?v=DerrI1FstO4</a:t>
            </a:r>
            <a:endParaRPr lang="en-US" sz="1600" b="0" dirty="0">
              <a:effectLst/>
            </a:endParaRPr>
          </a:p>
          <a:p>
            <a:r>
              <a:rPr lang="en-US" sz="1400" b="0" dirty="0">
                <a:effectLst/>
              </a:rPr>
              <a:t>Reflections</a:t>
            </a:r>
          </a:p>
          <a:p>
            <a:r>
              <a:rPr lang="en-US" sz="1400" dirty="0">
                <a:hlinkClick r:id="rId3"/>
              </a:rPr>
              <a:t>https://www.khanacademy.org/math/basic-geo/basic-geo-transformations-congruence/basic-geo-reflections/v/reflecting-points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Graph Reflections practice</a:t>
            </a:r>
          </a:p>
          <a:p>
            <a:r>
              <a:rPr lang="en-US" sz="1200" dirty="0">
                <a:hlinkClick r:id="rId4"/>
              </a:rPr>
              <a:t>https://www.mathgames.com/skill/6.119-reflections-graph-the-image</a:t>
            </a:r>
            <a:endParaRPr lang="en-US" sz="1200" dirty="0"/>
          </a:p>
          <a:p>
            <a:endParaRPr lang="en-US" sz="1050" b="1" u="sng" dirty="0">
              <a:solidFill>
                <a:srgbClr val="FF0000"/>
              </a:solidFill>
            </a:endParaRPr>
          </a:p>
          <a:p>
            <a:r>
              <a:rPr lang="en-US" sz="1200" dirty="0"/>
              <a:t>Graph Reflections practice</a:t>
            </a:r>
          </a:p>
          <a:p>
            <a:endParaRPr lang="en-US" sz="1050" b="1" u="sng" dirty="0">
              <a:solidFill>
                <a:srgbClr val="FF0000"/>
              </a:solidFill>
            </a:endParaRPr>
          </a:p>
          <a:p>
            <a:r>
              <a:rPr lang="en-US" sz="1200" dirty="0">
                <a:hlinkClick r:id="rId5"/>
              </a:rPr>
              <a:t>https://www.khanacademy.org/math/basic-geo/basic-geo-transformations-congruence/basic-geo-reflections/e/reflections-1</a:t>
            </a:r>
            <a:endParaRPr lang="en-US" sz="1200" b="1" u="sng" dirty="0">
              <a:solidFill>
                <a:srgbClr val="FF0000"/>
              </a:solidFill>
            </a:endParaRP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CAA421-FA10-497A-AADC-9013A58FDCBE}"/>
              </a:ext>
            </a:extLst>
          </p:cNvPr>
          <p:cNvSpPr txBox="1"/>
          <p:nvPr/>
        </p:nvSpPr>
        <p:spPr>
          <a:xfrm>
            <a:off x="3261428" y="1744133"/>
            <a:ext cx="2651760" cy="480131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Notes: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r>
              <a:rPr lang="en-US" b="1" dirty="0"/>
              <a:t>Print these from Blog-See video below</a:t>
            </a:r>
            <a:endParaRPr lang="en-US" b="1" u="sng" dirty="0"/>
          </a:p>
          <a:p>
            <a:endParaRPr lang="en-US" b="1" u="sng" dirty="0"/>
          </a:p>
          <a:p>
            <a:r>
              <a:rPr lang="en-US" dirty="0">
                <a:hlinkClick r:id="rId6"/>
              </a:rPr>
              <a:t>https://youtu.be/E5h4xjJ8c-U</a:t>
            </a:r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7CA9EC-1736-4B75-93ED-65907C18208F}"/>
              </a:ext>
            </a:extLst>
          </p:cNvPr>
          <p:cNvSpPr txBox="1"/>
          <p:nvPr/>
        </p:nvSpPr>
        <p:spPr>
          <a:xfrm>
            <a:off x="6212975" y="1741934"/>
            <a:ext cx="2692400" cy="48320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Formative Practice:</a:t>
            </a:r>
          </a:p>
          <a:p>
            <a:endParaRPr lang="en-US" sz="1400" b="1" dirty="0"/>
          </a:p>
          <a:p>
            <a:r>
              <a:rPr lang="en-US" sz="1400" b="1" dirty="0"/>
              <a:t>Print these </a:t>
            </a:r>
            <a:r>
              <a:rPr lang="en-US" sz="1400" b="1"/>
              <a:t>from Blog(</a:t>
            </a:r>
            <a:r>
              <a:rPr lang="en-US" sz="1400" b="1" dirty="0"/>
              <a:t>KEY included)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Additional Practice- QR Codes with answers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280433-F407-484E-9394-C43F8436ADD2}"/>
              </a:ext>
            </a:extLst>
          </p:cNvPr>
          <p:cNvSpPr txBox="1"/>
          <p:nvPr/>
        </p:nvSpPr>
        <p:spPr>
          <a:xfrm>
            <a:off x="9205162" y="1691194"/>
            <a:ext cx="2631436" cy="493981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Show What You Have Learned:</a:t>
            </a:r>
          </a:p>
          <a:p>
            <a:endParaRPr lang="en-US" sz="100" b="1" u="sng" dirty="0"/>
          </a:p>
          <a:p>
            <a:r>
              <a:rPr lang="en-US" dirty="0"/>
              <a:t>Complete the QUIZZIZ assessment by 5/4 at 11:45 pm-this will be entered in the gradebook.</a:t>
            </a:r>
          </a:p>
          <a:p>
            <a:endParaRPr lang="en-US" sz="1200" dirty="0"/>
          </a:p>
          <a:p>
            <a:r>
              <a:rPr lang="en-US" dirty="0"/>
              <a:t>Go to the Quizizz by clicking the link</a:t>
            </a:r>
          </a:p>
          <a:p>
            <a:r>
              <a:rPr lang="en-US" dirty="0" err="1">
                <a:hlinkClick r:id="rId7"/>
              </a:rPr>
              <a:t>joinmyquiz.com</a:t>
            </a:r>
            <a:r>
              <a:rPr lang="en-US" dirty="0" err="1"/>
              <a:t>and</a:t>
            </a:r>
            <a:r>
              <a:rPr lang="en-US" dirty="0"/>
              <a:t> enter this code </a:t>
            </a:r>
            <a:r>
              <a:rPr lang="en-US" sz="1600" b="1" dirty="0"/>
              <a:t>910874.</a:t>
            </a:r>
          </a:p>
          <a:p>
            <a:r>
              <a:rPr lang="en-US" sz="1600" b="1" dirty="0"/>
              <a:t>Enter your FIRST and LAST NAME and then hit Start Game.</a:t>
            </a:r>
          </a:p>
          <a:p>
            <a:endParaRPr lang="en-US" dirty="0"/>
          </a:p>
          <a:p>
            <a:r>
              <a:rPr lang="en-US" sz="1400" dirty="0"/>
              <a:t>Have some fun: optional</a:t>
            </a:r>
          </a:p>
          <a:p>
            <a:r>
              <a:rPr lang="en-US" sz="1400" dirty="0">
                <a:hlinkClick r:id="rId8"/>
              </a:rPr>
              <a:t>https://www.mathsisfun.com/puzzles/index.html</a:t>
            </a:r>
            <a:endParaRPr lang="en-US" sz="1400" dirty="0"/>
          </a:p>
          <a:p>
            <a:endParaRPr lang="en-US" sz="1400" dirty="0"/>
          </a:p>
        </p:txBody>
      </p:sp>
      <p:pic>
        <p:nvPicPr>
          <p:cNvPr id="11" name="Picture 10" descr="A screen shot of a social media post&#10;&#10;Description automatically generated">
            <a:extLst>
              <a:ext uri="{FF2B5EF4-FFF2-40B4-BE49-F238E27FC236}">
                <a16:creationId xmlns:a16="http://schemas.microsoft.com/office/drawing/2014/main" id="{662DEE03-9E1D-411D-B922-75F19C59EDA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359" y="2638624"/>
            <a:ext cx="799904" cy="1026292"/>
          </a:xfrm>
          <a:prstGeom prst="rect">
            <a:avLst/>
          </a:prstGeom>
        </p:spPr>
      </p:pic>
      <p:pic>
        <p:nvPicPr>
          <p:cNvPr id="12" name="Picture 11" descr="A screen shot of a social media post&#10;&#10;Description automatically generated">
            <a:extLst>
              <a:ext uri="{FF2B5EF4-FFF2-40B4-BE49-F238E27FC236}">
                <a16:creationId xmlns:a16="http://schemas.microsoft.com/office/drawing/2014/main" id="{3D823A11-3233-4619-895C-7C0B2E4EAB4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979" y="2638624"/>
            <a:ext cx="799904" cy="1037005"/>
          </a:xfrm>
          <a:prstGeom prst="rect">
            <a:avLst/>
          </a:prstGeom>
        </p:spPr>
      </p:pic>
      <p:pic>
        <p:nvPicPr>
          <p:cNvPr id="13" name="Picture 1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5E48FF5A-F127-4F92-800A-0420D5E921C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444" y="4436935"/>
            <a:ext cx="924691" cy="1190540"/>
          </a:xfrm>
          <a:prstGeom prst="rect">
            <a:avLst/>
          </a:prstGeom>
        </p:spPr>
      </p:pic>
      <p:pic>
        <p:nvPicPr>
          <p:cNvPr id="14" name="Picture 1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AFA873A4-2504-47FB-AB87-345764B8A3E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979" y="4436935"/>
            <a:ext cx="924691" cy="1191696"/>
          </a:xfrm>
          <a:prstGeom prst="rect">
            <a:avLst/>
          </a:prstGeom>
        </p:spPr>
      </p:pic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BA13598-673A-43EB-AAF3-46064579C19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471" y="2216348"/>
            <a:ext cx="789739" cy="1200329"/>
          </a:xfrm>
          <a:prstGeom prst="rect">
            <a:avLst/>
          </a:prstGeom>
        </p:spPr>
      </p:pic>
      <p:pic>
        <p:nvPicPr>
          <p:cNvPr id="16" name="Picture 1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6CAB7E0-D155-4270-9C5B-FB5EE7B000A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680" y="2208521"/>
            <a:ext cx="789739" cy="120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867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181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Kelley Keel</dc:creator>
  <cp:lastModifiedBy>Kathleen Cahall</cp:lastModifiedBy>
  <cp:revision>4</cp:revision>
  <dcterms:created xsi:type="dcterms:W3CDTF">2020-04-23T21:25:25Z</dcterms:created>
  <dcterms:modified xsi:type="dcterms:W3CDTF">2020-04-27T11:44:30Z</dcterms:modified>
</cp:coreProperties>
</file>