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B67E4-CF12-4783-9656-521E445F5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684F6-0EF5-447F-87ED-B4978160B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11B18-AC4E-4552-B663-6FA9F1A7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E4D35-6EF0-40C6-B6E5-CB9265FD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36726-4706-4BF7-96E5-3D96C0B4F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0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9951D-23AB-4C8D-8D42-DF8177A2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E4273-BECF-41D6-8C2B-41B97B250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8D16A-E5AE-4D04-84A6-9C8D156E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0DB5D-D8BC-456E-A2E9-38BCE9B7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2D6C7-9A63-4E40-B594-7509B8F0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6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74DC8-37C6-4AFE-8CBD-0168955CA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17359-880F-48A8-B798-7FE7C9CA8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E2793-63BF-4D68-9454-61C11F1DF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8D5EB-1B1A-41E5-AD19-2C4A13530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A2944-C1E9-45F9-8810-0F103763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6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8D222-FEB5-4B4D-836B-ED1035ECD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552A0-AD3B-48DC-88A1-30BE79921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883D1-D53F-4828-B5FC-73C191CC2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B9B4C-1259-401C-9DBF-18416EBC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C6C66-151D-4F1A-9718-905DC12B0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1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B8EAB-E12F-445F-9AC5-79F3DD154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49834-2753-48B1-99A1-19F71995F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CADA4-6C75-4468-8AA0-2B0205C1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99A3C-0F63-4115-8C7E-9BD50903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FD318-CDDC-4388-BB36-A715AA841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5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6F36A-213D-4B15-9090-34D921C6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977C-4201-4DE0-937E-73A3715FD4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2B830-56B0-4BA7-8A67-4B8CEDDFF3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4814A-C577-4882-A300-CD2861D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D22AB-1813-4CD9-8CA3-D0BB42AF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664C6-1A17-4A99-AC4A-2DAD0870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26F9F-B7E3-4425-B4C1-447DF40E6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E6FAC-0B99-4958-8E74-9D3225B0A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80E5F-4DC5-483F-9766-E4BFF902C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F8F89-67F5-4FB4-B3F8-B8AC15589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CF9EA9-7D28-4AD4-AFF6-7E509E23B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497D2-0D0D-467B-A229-FBB60A3B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B89167-69D1-4446-A2FB-1AF272DB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2B83FB-9836-4B2C-9980-E562250B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5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D72AA-AC7E-4FC7-A922-6AB7A870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E16-EFC8-423E-B7E1-7DC3A479D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BC858B-1D64-4C87-B378-0F405A7D0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30200-67BE-4DCC-9F7D-4CF8F1C9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5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8784A4-2234-4C5D-8808-DA0E7458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B741F8-7E36-40F5-A8EA-5F0055CC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85384-9979-4AD7-B2C1-9B18A334E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0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715D4-E575-4237-9B0B-9B315720B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E61B4-89B0-43A2-A6AD-12A275B9B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E43A89-5917-4CEE-8472-BBDFD58E6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2A29C-9745-408F-8F20-69E54A72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1AE39-A2C9-466C-93C2-52D45E06F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13F09-8A18-468D-84DD-108887A5C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1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EA15-9975-4144-9DE0-D9EC82A7C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1A0BAB-83A5-4244-9732-37B7241ACD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97307-A1BF-4509-A64C-A2600C5A5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37D64-203F-4382-A65E-18DCBFCE6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0F013-A318-41BF-9123-BE8DAEF8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B5542-6177-41E7-A05A-8522E76D2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BF961-05BD-461E-850A-EACEEE677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CEFED-93A3-4582-90F9-934A280CF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E177D-5901-432A-98C1-C6ECB13CDA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319E5-1A96-4774-B111-B821C075A69B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46351-60A9-4EAC-83FE-9ABF020C3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54CE1-AE5F-4FF3-A5D8-287612B18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4F59A-E469-4E28-A106-9F35DCD13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8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tudentportal.educationincites.com/#/client/gacobb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s://www.youtube.com/watch?v=j87gj_KH9pA" TargetMode="External"/><Relationship Id="rId7" Type="http://schemas.openxmlformats.org/officeDocument/2006/relationships/hyperlink" Target="https://www.mathgames.com/skill/8.72-translations-graph-the-image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s://www.youtube.com/watch?v=86AWyP4UTY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k24Qi5IgDos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www.youtube.com/watch?v=gBGW7JbGcI8" TargetMode="Externa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hyperlink" Target="https://www.youtube.com/watch?v=Ob3Kzl_tDH0" TargetMode="External"/><Relationship Id="rId9" Type="http://schemas.openxmlformats.org/officeDocument/2006/relationships/hyperlink" Target="https://www.mathsisfun.com/puzzles/index.html" TargetMode="External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C1F17C-DF39-4182-9EDF-5C2F84F19CD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01508-8223-4B08-A5DD-FF25C0872F2F}"/>
              </a:ext>
            </a:extLst>
          </p:cNvPr>
          <p:cNvSpPr/>
          <p:nvPr/>
        </p:nvSpPr>
        <p:spPr>
          <a:xfrm>
            <a:off x="0" y="-20320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FEE8E0-BB04-40FD-8516-0CE9C74F56FE}"/>
              </a:ext>
            </a:extLst>
          </p:cNvPr>
          <p:cNvSpPr txBox="1"/>
          <p:nvPr/>
        </p:nvSpPr>
        <p:spPr>
          <a:xfrm>
            <a:off x="172720" y="223520"/>
            <a:ext cx="1174496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Week 5 (April 20-24)          Math7 and Adv Math 7           Unit 7- Transformations-(translations)</a:t>
            </a:r>
            <a:endParaRPr lang="en-US" b="0" dirty="0">
              <a:effectLst/>
            </a:endParaRPr>
          </a:p>
          <a:p>
            <a:r>
              <a:rPr lang="en-US" dirty="0"/>
              <a:t>MGSE8.G.2, MGSE8.G.3</a:t>
            </a:r>
            <a:endParaRPr lang="en-US" dirty="0">
              <a:effectLst/>
            </a:endParaRPr>
          </a:p>
          <a:p>
            <a:r>
              <a:rPr lang="en-US" dirty="0"/>
              <a:t>Learning Target:  The students will understand that two figures are congruent if the second can be obtained from the first by a sequence of translations, reflections, and rotations and can describe the effects on these figures by using coordinates.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B40B55-3BD2-4BEF-9C78-2EF33E17A5CA}"/>
              </a:ext>
            </a:extLst>
          </p:cNvPr>
          <p:cNvSpPr txBox="1"/>
          <p:nvPr/>
        </p:nvSpPr>
        <p:spPr>
          <a:xfrm>
            <a:off x="331942" y="1580475"/>
            <a:ext cx="2651760" cy="467820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Websites for Learning:</a:t>
            </a:r>
            <a:endParaRPr lang="en-US" b="0" dirty="0">
              <a:effectLst/>
            </a:endParaRPr>
          </a:p>
          <a:p>
            <a:endParaRPr lang="en-US" sz="1400" b="0" dirty="0">
              <a:effectLst/>
            </a:endParaRPr>
          </a:p>
          <a:p>
            <a:r>
              <a:rPr lang="en-US" sz="1400" dirty="0"/>
              <a:t>What are transformations?</a:t>
            </a:r>
          </a:p>
          <a:p>
            <a:r>
              <a:rPr lang="en-US" sz="1400" dirty="0">
                <a:hlinkClick r:id="rId2"/>
              </a:rPr>
              <a:t>https://www.youtube.com/watch?v=86AWyP4UTYM</a:t>
            </a:r>
            <a:endParaRPr lang="en-US" sz="1400" dirty="0"/>
          </a:p>
          <a:p>
            <a:endParaRPr lang="en-US" sz="1400" b="0" dirty="0">
              <a:effectLst/>
            </a:endParaRPr>
          </a:p>
          <a:p>
            <a:r>
              <a:rPr lang="en-US" sz="1400" dirty="0"/>
              <a:t>Translations</a:t>
            </a:r>
          </a:p>
          <a:p>
            <a:r>
              <a:rPr lang="en-US" sz="1400" dirty="0">
                <a:hlinkClick r:id="rId3"/>
              </a:rPr>
              <a:t>https://www.youtube.com/watch?v=j87gj_KH9pA</a:t>
            </a:r>
            <a:endParaRPr lang="en-US" sz="1400" dirty="0"/>
          </a:p>
          <a:p>
            <a:endParaRPr lang="en-US" sz="1400" b="0" dirty="0">
              <a:effectLst/>
            </a:endParaRPr>
          </a:p>
          <a:p>
            <a:r>
              <a:rPr lang="en-US" sz="1400" dirty="0"/>
              <a:t>Translations</a:t>
            </a:r>
          </a:p>
          <a:p>
            <a:r>
              <a:rPr lang="en-US" sz="1400" dirty="0">
                <a:hlinkClick r:id="rId4"/>
              </a:rPr>
              <a:t>https://www.youtube.com/watch?v=Ob3Kzl_tDH0</a:t>
            </a:r>
            <a:endParaRPr lang="en-US" sz="1400" dirty="0"/>
          </a:p>
          <a:p>
            <a:endParaRPr lang="en-US" sz="1400" b="0" dirty="0">
              <a:effectLst/>
            </a:endParaRPr>
          </a:p>
          <a:p>
            <a:r>
              <a:rPr lang="en-US" sz="1400" dirty="0"/>
              <a:t>Translations</a:t>
            </a:r>
          </a:p>
          <a:p>
            <a:r>
              <a:rPr lang="en-US" sz="1400" dirty="0">
                <a:hlinkClick r:id="rId5"/>
              </a:rPr>
              <a:t>https://www.youtube.com/watch?v=gBGW7JbGcI8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58A97-3C2D-4DAF-959F-C715F63C6BF8}"/>
              </a:ext>
            </a:extLst>
          </p:cNvPr>
          <p:cNvSpPr txBox="1"/>
          <p:nvPr/>
        </p:nvSpPr>
        <p:spPr>
          <a:xfrm>
            <a:off x="3286759" y="1518920"/>
            <a:ext cx="2651760" cy="452431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Guided Notes:</a:t>
            </a:r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r>
              <a:rPr lang="en-US" b="1" dirty="0"/>
              <a:t>Print these from Blog-See video below</a:t>
            </a:r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  <a:p>
            <a:r>
              <a:rPr lang="en-US" dirty="0">
                <a:hlinkClick r:id="rId6"/>
              </a:rPr>
              <a:t>https://www.youtube.com/watch?v=k24Qi5IgDos</a:t>
            </a:r>
            <a:endParaRPr lang="en-US" dirty="0"/>
          </a:p>
          <a:p>
            <a:endParaRPr lang="en-US" b="1" u="sng" dirty="0"/>
          </a:p>
          <a:p>
            <a:endParaRPr lang="en-US" b="1" u="sng" dirty="0"/>
          </a:p>
          <a:p>
            <a:endParaRPr lang="en-US" b="1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8ACB3-3273-4739-BF7D-D447BC5DF140}"/>
              </a:ext>
            </a:extLst>
          </p:cNvPr>
          <p:cNvSpPr txBox="1"/>
          <p:nvPr/>
        </p:nvSpPr>
        <p:spPr>
          <a:xfrm>
            <a:off x="6248403" y="1539240"/>
            <a:ext cx="2692400" cy="489364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Formative Practice:</a:t>
            </a:r>
          </a:p>
          <a:p>
            <a:endParaRPr lang="en-US" b="1" u="sng" dirty="0"/>
          </a:p>
          <a:p>
            <a:r>
              <a:rPr lang="en-US" b="1" dirty="0"/>
              <a:t>Graph Translations</a:t>
            </a:r>
          </a:p>
          <a:p>
            <a:r>
              <a:rPr lang="en-US" dirty="0">
                <a:hlinkClick r:id="rId7"/>
              </a:rPr>
              <a:t>https://www.mathgames.com/skill/8.72-translations-graph-the-image</a:t>
            </a:r>
            <a:endParaRPr lang="en-US" b="1" u="sng" dirty="0"/>
          </a:p>
          <a:p>
            <a:endParaRPr lang="en-US" b="1" u="sng" dirty="0"/>
          </a:p>
          <a:p>
            <a:r>
              <a:rPr lang="en-US" sz="1400" b="1" dirty="0"/>
              <a:t>Print and Practice</a:t>
            </a:r>
          </a:p>
          <a:p>
            <a:r>
              <a:rPr lang="en-US" sz="1400" b="1" dirty="0"/>
              <a:t>(See attachments and key on Blog)</a:t>
            </a:r>
            <a:endParaRPr lang="en-US" sz="1400" b="1" u="sng" dirty="0"/>
          </a:p>
          <a:p>
            <a:endParaRPr lang="en-US" sz="1400" b="1" dirty="0"/>
          </a:p>
          <a:p>
            <a:endParaRPr lang="en-US" b="1" dirty="0"/>
          </a:p>
          <a:p>
            <a:endParaRPr lang="en-US" sz="1400" b="1" dirty="0"/>
          </a:p>
          <a:p>
            <a:r>
              <a:rPr lang="en-US" sz="1400" b="1" dirty="0"/>
              <a:t>Print and Practice-(check with QR code reader)</a:t>
            </a:r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DE7F4B-A1C8-4011-AC5B-A158866BEE13}"/>
              </a:ext>
            </a:extLst>
          </p:cNvPr>
          <p:cNvSpPr txBox="1"/>
          <p:nvPr/>
        </p:nvSpPr>
        <p:spPr>
          <a:xfrm>
            <a:off x="9250683" y="1539240"/>
            <a:ext cx="2631436" cy="492442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Show What You Have Learned:</a:t>
            </a:r>
          </a:p>
          <a:p>
            <a:br>
              <a:rPr lang="en-US" b="0" dirty="0">
                <a:effectLst/>
              </a:rPr>
            </a:br>
            <a:r>
              <a:rPr lang="en-US" sz="1400" b="1" dirty="0"/>
              <a:t>Take the assessment called “Digital Learning-Translations” through CTLS-this will be entered in the gradebook.  Do not log out during the test or it will have to be re-set by your teacher.</a:t>
            </a:r>
          </a:p>
          <a:p>
            <a:endParaRPr lang="en-US" sz="1400" b="1" dirty="0"/>
          </a:p>
          <a:p>
            <a:r>
              <a:rPr lang="en-US" b="1" u="sng" dirty="0">
                <a:hlinkClick r:id="rId8"/>
              </a:rPr>
              <a:t>https://studentportal.educationincites.com/#/client/gacobb</a:t>
            </a:r>
            <a:endParaRPr lang="en-US" b="1" u="sng" dirty="0"/>
          </a:p>
          <a:p>
            <a:endParaRPr lang="en-US" b="1" u="sng" dirty="0">
              <a:effectLst/>
            </a:endParaRPr>
          </a:p>
          <a:p>
            <a:endParaRPr lang="en-US" dirty="0"/>
          </a:p>
          <a:p>
            <a:r>
              <a:rPr lang="en-US" dirty="0"/>
              <a:t>Have some fun: optional</a:t>
            </a:r>
          </a:p>
          <a:p>
            <a:r>
              <a:rPr lang="en-US" dirty="0">
                <a:hlinkClick r:id="rId9"/>
              </a:rPr>
              <a:t>https://www.mathsisfun.com/puzzles/index.html</a:t>
            </a:r>
            <a:br>
              <a:rPr lang="en-US" dirty="0"/>
            </a:br>
            <a:endParaRPr lang="en-US" dirty="0"/>
          </a:p>
        </p:txBody>
      </p: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DA7CFD15-93BC-4EE0-86F8-E93206F2979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805" y="4039293"/>
            <a:ext cx="540628" cy="726014"/>
          </a:xfrm>
          <a:prstGeom prst="rect">
            <a:avLst/>
          </a:prstGeom>
        </p:spPr>
      </p:pic>
      <p:pic>
        <p:nvPicPr>
          <p:cNvPr id="12" name="Picture 11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514A572-A587-432E-9DBB-2171BC12E0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5030" y="4018640"/>
            <a:ext cx="545002" cy="726014"/>
          </a:xfrm>
          <a:prstGeom prst="rect">
            <a:avLst/>
          </a:prstGeom>
        </p:spPr>
      </p:pic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087A958C-4C1D-41A0-8BDC-E52E7E3610E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122" y="5318759"/>
            <a:ext cx="699566" cy="900225"/>
          </a:xfrm>
          <a:prstGeom prst="rect">
            <a:avLst/>
          </a:prstGeom>
        </p:spPr>
      </p:pic>
      <p:pic>
        <p:nvPicPr>
          <p:cNvPr id="14" name="Picture 13" descr="A close up of a map&#10;&#10;Description automatically generated">
            <a:extLst>
              <a:ext uri="{FF2B5EF4-FFF2-40B4-BE49-F238E27FC236}">
                <a16:creationId xmlns:a16="http://schemas.microsoft.com/office/drawing/2014/main" id="{1F7CFE99-1A39-4903-BD17-E60B76E9B3D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317" y="5318759"/>
            <a:ext cx="695429" cy="900225"/>
          </a:xfrm>
          <a:prstGeom prst="rect">
            <a:avLst/>
          </a:prstGeom>
        </p:spPr>
      </p:pic>
      <p:pic>
        <p:nvPicPr>
          <p:cNvPr id="15" name="Picture 1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C9785EF-DF92-4D6D-B134-A1DD1773D88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171" y="1889761"/>
            <a:ext cx="967246" cy="1239519"/>
          </a:xfrm>
          <a:prstGeom prst="rect">
            <a:avLst/>
          </a:prstGeom>
        </p:spPr>
      </p:pic>
      <p:pic>
        <p:nvPicPr>
          <p:cNvPr id="16" name="Picture 1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83AE37B-61AB-4327-B88A-7E2CDE0339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919" y="1889760"/>
            <a:ext cx="816092" cy="123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817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138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Kelley Keel</dc:creator>
  <cp:lastModifiedBy>Kathleen Cahall</cp:lastModifiedBy>
  <cp:revision>3</cp:revision>
  <dcterms:created xsi:type="dcterms:W3CDTF">2020-04-16T18:55:45Z</dcterms:created>
  <dcterms:modified xsi:type="dcterms:W3CDTF">2020-04-17T16:25:07Z</dcterms:modified>
</cp:coreProperties>
</file>