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8CD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ADBDC-FAAB-4372-BE78-0483D3B1212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84313-372D-42A7-BEC6-64F32361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84313-372D-42A7-BEC6-64F323618E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3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B2E1-20BE-49D8-89BE-C2B426671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44F6E-8DB3-41FF-B2DE-9D17AD322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4475A-4386-49B8-9C65-5CBC2757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BC485-CCBF-4412-B33C-7A62F413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8185A-4A05-45E5-8E97-A5C56280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9A73-0FBA-4A67-9188-C2AE2EA1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B8B0A-FB72-423A-8D42-B3AA5A824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82CCA-919B-4247-8CB0-EBC108B1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3F155-8EDD-4CC4-AB90-E3624C28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856A1-F69A-412A-9ACF-9013A187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5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6511F-4715-4798-8289-B7084B113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38448-35A7-4607-B094-2635A3FCA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F0709-72E6-47D6-8DC6-92FA1B40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F751-A045-4B79-A1EC-A50573F0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D8A37-ED15-4CB8-81BD-CA0DAAF2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5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215-4E0B-4AEC-B1B6-8D6063E0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0F948-39CC-4245-AC1D-B907FB0BF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5D5DC-0BDD-428F-BFDD-C3842F28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42722-D332-49CB-8A6D-9A2A7660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EAD2C-05CA-4007-B4EA-2BF0341A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7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22A7-E6C4-4139-AAC2-9999BD78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00FCC-472F-4B80-A4F4-127AEBD19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BF04E-2EC8-4EBB-AAA7-70F47357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445EF-E0D7-4EE5-A578-55FC01ED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27D30-B8E2-451A-8A0C-A4DD99CE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30D66-0BCB-46F5-A2B3-B583DB1B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34101-7E61-4D46-89E0-774F24877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A55F9-01A4-4778-9AC2-E5C774F20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C6320-5DC9-481F-95FB-801F42CD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FC1BE-D15A-466D-943A-C011D4B5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EF558-1676-4821-97F6-F7DB2927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9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2280E-9A88-4644-83B7-3A51EA86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BBBF7-428C-408F-8B84-72D2B92BD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080D6-289D-419D-A963-FF6EE29CF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A53B9-98C9-49CF-903B-C1B8FF391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E8808-F83D-412F-BFB0-A599A4648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A8FF8-91D4-4DB1-BFD7-FA05D1E5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CCE12-F11E-4ADE-B58F-181047E8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C54E60-A569-4F53-BB48-D1510001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6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2A82-E574-4C94-9C94-59467802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7FB9D-8F20-4223-A116-28F20944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BE73A-600B-4D2A-B1FA-504880D5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270C6-3435-4153-B34E-5576560A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AB10A7-E247-471B-9E8C-246559ED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2F222-5118-43E4-96F4-0A5DD37E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123CD-F0C0-460B-9FE9-21132D7B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1BB4-9B34-4A7E-BF73-92E34C62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59FFD-9711-4AAD-8B46-8D79DD9F4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611AC-1847-4C7D-9F07-B4A9E3A82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8C208-D840-4639-B31F-3EC2E2B0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B50BB-3B06-451A-A660-71B9D0B4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9882B-4D18-4472-A99C-2A2C04AC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7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57FC-7EA2-494F-8A9B-B085385A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FF483-1C92-45F2-B7CD-1DCD59E20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38605-FA42-47AA-8D0F-72C4EA8BE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720DF-13A6-4DBC-AE13-589C9EA4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2F578-9890-4DD9-B4B8-0D26B5E6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6CB54-55AB-4C46-AC62-9C693A8C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1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EBF37-699D-498E-92C3-48B093ECD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1364F-B4FD-48CF-8A50-D7EFE9A7A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498FB-B047-493C-9A32-1789935C7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6360-0813-413B-BF1E-DBDD51A6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5364C-9749-42FB-9EE9-87927CA5A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B2285-697D-4718-835A-7B53277C6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C46A-B53D-475A-A334-12533D49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9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xl.com/math/grade-7/probability-of-compound-events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www.youtube.com/watch?v=xSc4oLA9e8o" TargetMode="External"/><Relationship Id="rId7" Type="http://schemas.openxmlformats.org/officeDocument/2006/relationships/hyperlink" Target="https://youtu.be/NMdaJcZD6_s" TargetMode="External"/><Relationship Id="rId12" Type="http://schemas.openxmlformats.org/officeDocument/2006/relationships/hyperlink" Target="https://www.mathsisfun.com/puzzles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XLbMa9ObOPA" TargetMode="External"/><Relationship Id="rId11" Type="http://schemas.openxmlformats.org/officeDocument/2006/relationships/hyperlink" Target="https://studentportal.educationincites.com/#/client/gacobb" TargetMode="External"/><Relationship Id="rId5" Type="http://schemas.openxmlformats.org/officeDocument/2006/relationships/hyperlink" Target="https://www.khanacademy.org/math/cc-seventh-grade-math/cc-7th-probability-statistics/cc-7th-compound-events/v/compound-sample-spaces" TargetMode="External"/><Relationship Id="rId10" Type="http://schemas.openxmlformats.org/officeDocument/2006/relationships/hyperlink" Target="https://www.khanacademy.org/math/cc-seventh-grade-math/cc-7th-probability-statistics/cc-7th-compound-events/e/fundamental-counting-principle" TargetMode="External"/><Relationship Id="rId4" Type="http://schemas.openxmlformats.org/officeDocument/2006/relationships/hyperlink" Target="https://www.khanacademy.org/math/cc-seventh-grade-math/cc-7th-probability-statistics/cc-7th-compound-events/v/events-and-outcomes-2" TargetMode="External"/><Relationship Id="rId9" Type="http://schemas.openxmlformats.org/officeDocument/2006/relationships/hyperlink" Target="https://www.khanacademy.org/math/cc-seventh-grade-math/cc-7th-probability-statistics/cc-7th-compound-events/e/compound-events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DAA181-0053-4570-A961-B4C4DF0375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D55894-D5E0-443B-91FA-28F47E0E41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E1359-D390-4C43-B98B-E723B48A8FEE}"/>
              </a:ext>
            </a:extLst>
          </p:cNvPr>
          <p:cNvSpPr txBox="1"/>
          <p:nvPr/>
        </p:nvSpPr>
        <p:spPr>
          <a:xfrm>
            <a:off x="172720" y="223520"/>
            <a:ext cx="1174496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Week 4 (April 13-17)  Math7 and Adv Math 7 Unit 6- Probability</a:t>
            </a:r>
            <a:endParaRPr lang="en-US" b="0" dirty="0">
              <a:effectLst/>
            </a:endParaRPr>
          </a:p>
          <a:p>
            <a:r>
              <a:rPr lang="en-US" dirty="0"/>
              <a:t>MCC7.SP.8a</a:t>
            </a:r>
            <a:endParaRPr lang="en-US" b="0" dirty="0">
              <a:effectLst/>
            </a:endParaRPr>
          </a:p>
          <a:p>
            <a:r>
              <a:rPr lang="en-US" dirty="0"/>
              <a:t>Learning Target:  The students will understand that the probability of a compound event is the fraction of outcomes in the sample space for which the compound event occurs.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80CB42-EBDB-4A42-B4CC-ADA0C062A78A}"/>
              </a:ext>
            </a:extLst>
          </p:cNvPr>
          <p:cNvSpPr txBox="1"/>
          <p:nvPr/>
        </p:nvSpPr>
        <p:spPr>
          <a:xfrm>
            <a:off x="248918" y="1513840"/>
            <a:ext cx="2651760" cy="489364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Websites for Learning:</a:t>
            </a:r>
            <a:endParaRPr lang="en-US" sz="1600" b="0" dirty="0">
              <a:effectLst/>
            </a:endParaRPr>
          </a:p>
          <a:p>
            <a:r>
              <a:rPr lang="en-US" sz="1600" b="1" u="sng" dirty="0"/>
              <a:t>Websites for Learning:</a:t>
            </a:r>
            <a:endParaRPr lang="en-US" sz="1600" b="0" dirty="0">
              <a:effectLst/>
            </a:endParaRPr>
          </a:p>
          <a:p>
            <a:r>
              <a:rPr lang="en-US" sz="1400" b="1" dirty="0"/>
              <a:t>Independent Events</a:t>
            </a:r>
            <a:endParaRPr lang="en-US" sz="1400" b="0" dirty="0">
              <a:effectLst/>
            </a:endParaRPr>
          </a:p>
          <a:p>
            <a:r>
              <a:rPr lang="en-US" sz="1400" u="sng" dirty="0">
                <a:hlinkClick r:id="rId3"/>
              </a:rPr>
              <a:t>https://www.youtube.com/watch?v=xSc4oLA9e8o</a:t>
            </a:r>
            <a:endParaRPr lang="en-US" sz="1400" b="0" dirty="0">
              <a:effectLst/>
            </a:endParaRPr>
          </a:p>
          <a:p>
            <a:r>
              <a:rPr lang="en-US" sz="1400" b="1" dirty="0"/>
              <a:t>Compound Events</a:t>
            </a:r>
            <a:endParaRPr lang="en-US" sz="1400" b="0" dirty="0">
              <a:effectLst/>
            </a:endParaRPr>
          </a:p>
          <a:p>
            <a:r>
              <a:rPr lang="en-US" sz="1400" u="sng" dirty="0">
                <a:hlinkClick r:id="rId4"/>
              </a:rPr>
              <a:t>https://www.khanacademy.org/math/cc-seventh-grade-math/cc-7th-probability-statistics/cc-7th-compound-events/v/events-and-outcomes-2</a:t>
            </a:r>
            <a:endParaRPr lang="en-US" sz="1400" b="0" dirty="0">
              <a:effectLst/>
            </a:endParaRPr>
          </a:p>
          <a:p>
            <a:r>
              <a:rPr lang="en-US" sz="1400" b="1" dirty="0"/>
              <a:t>Sample Space</a:t>
            </a:r>
            <a:endParaRPr lang="en-US" sz="1400" b="0" dirty="0">
              <a:effectLst/>
            </a:endParaRPr>
          </a:p>
          <a:p>
            <a:r>
              <a:rPr lang="en-US" sz="1400" u="sng" dirty="0">
                <a:hlinkClick r:id="rId5"/>
              </a:rPr>
              <a:t>https://www.khanacademy.org/math/cc-seventh-grade-math/cc-7th-probability-statistics/cc-7th-compound-events/v/compound-sample-spaces</a:t>
            </a:r>
            <a:endParaRPr lang="en-US" sz="1400" b="0" dirty="0">
              <a:effectLst/>
            </a:endParaRPr>
          </a:p>
          <a:p>
            <a:r>
              <a:rPr lang="en-US" sz="1400" b="1" dirty="0">
                <a:effectLst/>
              </a:rPr>
              <a:t>Compound Probability</a:t>
            </a:r>
          </a:p>
          <a:p>
            <a:r>
              <a:rPr lang="en-US" sz="1400" dirty="0">
                <a:hlinkClick r:id="rId6"/>
              </a:rPr>
              <a:t>https://www.youtube.com/watch?v=XLbMa9ObOPA</a:t>
            </a:r>
            <a:endParaRPr lang="en-US" sz="1400" dirty="0"/>
          </a:p>
          <a:p>
            <a:endParaRPr lang="en-US" sz="1400" b="0" dirty="0">
              <a:effectLst/>
            </a:endParaRPr>
          </a:p>
          <a:p>
            <a:endParaRPr lang="en-US" sz="1400" b="0" dirty="0"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A74B6C-E71E-48B5-93AB-C2A06853D180}"/>
              </a:ext>
            </a:extLst>
          </p:cNvPr>
          <p:cNvSpPr txBox="1"/>
          <p:nvPr/>
        </p:nvSpPr>
        <p:spPr>
          <a:xfrm>
            <a:off x="3286759" y="1518920"/>
            <a:ext cx="2651760" cy="507831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Notes:</a:t>
            </a:r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r>
              <a:rPr lang="en-US" b="1" dirty="0"/>
              <a:t>Print these from BLOG-See video below</a:t>
            </a:r>
            <a:endParaRPr lang="en-US" b="1" u="sng" dirty="0"/>
          </a:p>
          <a:p>
            <a:endParaRPr lang="en-US" b="1" u="sng" dirty="0"/>
          </a:p>
          <a:p>
            <a:r>
              <a:rPr lang="en-US" b="1" u="sng" dirty="0">
                <a:hlinkClick r:id="rId7"/>
              </a:rPr>
              <a:t>https://youtu.be/NMdaJcZD6_s</a:t>
            </a:r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45F46E-3496-4A96-B932-E940AF36B35B}"/>
              </a:ext>
            </a:extLst>
          </p:cNvPr>
          <p:cNvSpPr txBox="1"/>
          <p:nvPr/>
        </p:nvSpPr>
        <p:spPr>
          <a:xfrm>
            <a:off x="6248403" y="1539240"/>
            <a:ext cx="2692400" cy="50783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Formative Practice:</a:t>
            </a:r>
          </a:p>
          <a:p>
            <a:r>
              <a:rPr lang="en-US" sz="1600" b="1" dirty="0"/>
              <a:t>Compound probability</a:t>
            </a:r>
            <a:endParaRPr lang="en-US" sz="1600" b="0" dirty="0">
              <a:effectLst/>
            </a:endParaRPr>
          </a:p>
          <a:p>
            <a:r>
              <a:rPr lang="en-US" sz="1600" u="sng" dirty="0">
                <a:hlinkClick r:id="rId8"/>
              </a:rPr>
              <a:t>https://www.ixl.com/math/grade-7/probability-of-compound-events</a:t>
            </a:r>
            <a:endParaRPr lang="en-US" sz="1600" b="0" dirty="0">
              <a:effectLst/>
            </a:endParaRPr>
          </a:p>
          <a:p>
            <a:br>
              <a:rPr lang="en-US" sz="1600" b="0" dirty="0">
                <a:effectLst/>
              </a:rPr>
            </a:br>
            <a:r>
              <a:rPr lang="en-US" sz="1600" b="1" dirty="0"/>
              <a:t>Compound probability</a:t>
            </a:r>
            <a:endParaRPr lang="en-US" sz="1600" b="0" dirty="0">
              <a:effectLst/>
            </a:endParaRPr>
          </a:p>
          <a:p>
            <a:r>
              <a:rPr lang="en-US" sz="1600" u="sng" dirty="0">
                <a:hlinkClick r:id="rId9"/>
              </a:rPr>
              <a:t>https://www.khanacademy.org/math/cc-seventh-grade-math/cc-7th-probability-statistics/cc-7th-compound-events/e/compound-events</a:t>
            </a:r>
            <a:endParaRPr lang="en-US" sz="1600" b="0" dirty="0">
              <a:effectLst/>
            </a:endParaRPr>
          </a:p>
          <a:p>
            <a:r>
              <a:rPr lang="en-US" sz="1600" b="1" dirty="0"/>
              <a:t>Counting principle</a:t>
            </a:r>
            <a:endParaRPr lang="en-US" sz="1600" b="0" dirty="0">
              <a:effectLst/>
            </a:endParaRPr>
          </a:p>
          <a:p>
            <a:r>
              <a:rPr lang="en-US" sz="1600" u="sng" dirty="0">
                <a:hlinkClick r:id="rId10"/>
              </a:rPr>
              <a:t>https://www.khanacademy.org/math/cc-seventh-grade-math/cc-7th-probability-statistics/cc-7th-compound-events/e/fundamental-counting-principle</a:t>
            </a:r>
            <a:endParaRPr lang="en-US" sz="1600" u="sng" dirty="0"/>
          </a:p>
          <a:p>
            <a:endParaRPr lang="en-US" b="1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803866-9C92-4A15-A2E5-F9897C22A156}"/>
              </a:ext>
            </a:extLst>
          </p:cNvPr>
          <p:cNvSpPr txBox="1"/>
          <p:nvPr/>
        </p:nvSpPr>
        <p:spPr>
          <a:xfrm>
            <a:off x="9250683" y="1539240"/>
            <a:ext cx="2631436" cy="507831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Show What You Have Learned:</a:t>
            </a:r>
          </a:p>
          <a:p>
            <a:endParaRPr lang="en-US" b="0" dirty="0">
              <a:effectLst/>
            </a:endParaRPr>
          </a:p>
          <a:p>
            <a:br>
              <a:rPr lang="en-US" b="0" dirty="0">
                <a:effectLst/>
              </a:rPr>
            </a:br>
            <a:r>
              <a:rPr lang="en-US" b="1" dirty="0"/>
              <a:t>Take the quiz through CTLS-this will be entered in the gradebook.</a:t>
            </a:r>
          </a:p>
          <a:p>
            <a:endParaRPr lang="en-US" b="1" dirty="0"/>
          </a:p>
          <a:p>
            <a:r>
              <a:rPr lang="en-US" b="1" u="sng" dirty="0">
                <a:hlinkClick r:id="rId11"/>
              </a:rPr>
              <a:t>https://studentportal.educationincites.com/#/client/gacobb</a:t>
            </a:r>
            <a:endParaRPr lang="en-US" b="1" u="sng" dirty="0"/>
          </a:p>
          <a:p>
            <a:endParaRPr lang="en-US" b="1" u="sng" dirty="0">
              <a:effectLst/>
            </a:endParaRPr>
          </a:p>
          <a:p>
            <a:endParaRPr lang="en-US" b="1" u="sng" dirty="0"/>
          </a:p>
          <a:p>
            <a:endParaRPr lang="en-US" dirty="0"/>
          </a:p>
          <a:p>
            <a:r>
              <a:rPr lang="en-US" dirty="0"/>
              <a:t>Have some fun:</a:t>
            </a:r>
          </a:p>
          <a:p>
            <a:r>
              <a:rPr lang="en-US" dirty="0">
                <a:hlinkClick r:id="rId12"/>
              </a:rPr>
              <a:t>https://www.mathsisfun.com/puzzles/index.html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9502961-4AD0-4D32-8FEF-8D90F164F33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93" y="1826765"/>
            <a:ext cx="888852" cy="1139956"/>
          </a:xfrm>
          <a:prstGeom prst="rect">
            <a:avLst/>
          </a:prstGeom>
        </p:spPr>
      </p:pic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31E9CC5-CDCE-4678-A2C5-676444C4BD8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126" y="1813924"/>
            <a:ext cx="888852" cy="115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6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128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Kathleen Cahall</cp:lastModifiedBy>
  <cp:revision>10</cp:revision>
  <dcterms:created xsi:type="dcterms:W3CDTF">2020-04-09T15:08:23Z</dcterms:created>
  <dcterms:modified xsi:type="dcterms:W3CDTF">2020-04-12T21:53:40Z</dcterms:modified>
</cp:coreProperties>
</file>