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24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0006-B464-45A4-A19B-C1BA8597C1A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A84A-9102-4CED-B2CC-5DFB041B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3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0006-B464-45A4-A19B-C1BA8597C1A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A84A-9102-4CED-B2CC-5DFB041B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0006-B464-45A4-A19B-C1BA8597C1A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A84A-9102-4CED-B2CC-5DFB041B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2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0006-B464-45A4-A19B-C1BA8597C1A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A84A-9102-4CED-B2CC-5DFB041B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0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0006-B464-45A4-A19B-C1BA8597C1A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A84A-9102-4CED-B2CC-5DFB041B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3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0006-B464-45A4-A19B-C1BA8597C1A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A84A-9102-4CED-B2CC-5DFB041B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0006-B464-45A4-A19B-C1BA8597C1A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A84A-9102-4CED-B2CC-5DFB041B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3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0006-B464-45A4-A19B-C1BA8597C1A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A84A-9102-4CED-B2CC-5DFB041B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1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0006-B464-45A4-A19B-C1BA8597C1A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A84A-9102-4CED-B2CC-5DFB041B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4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0006-B464-45A4-A19B-C1BA8597C1A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A84A-9102-4CED-B2CC-5DFB041B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0006-B464-45A4-A19B-C1BA8597C1A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A84A-9102-4CED-B2CC-5DFB041B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5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B0006-B464-45A4-A19B-C1BA8597C1A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5A84A-9102-4CED-B2CC-5DFB041BD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5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C36F4D6-9AFC-4D05-BC2D-837A122C66C6}"/>
              </a:ext>
            </a:extLst>
          </p:cNvPr>
          <p:cNvSpPr/>
          <p:nvPr/>
        </p:nvSpPr>
        <p:spPr>
          <a:xfrm>
            <a:off x="114322" y="2956445"/>
            <a:ext cx="6629356" cy="5030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686148-E2CC-47BF-A6AC-BCAF594BA253}"/>
              </a:ext>
            </a:extLst>
          </p:cNvPr>
          <p:cNvSpPr/>
          <p:nvPr/>
        </p:nvSpPr>
        <p:spPr>
          <a:xfrm>
            <a:off x="278141" y="8194747"/>
            <a:ext cx="6301718" cy="227990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411BBC-1FFA-4F30-BFBD-44A9F6F71374}"/>
              </a:ext>
            </a:extLst>
          </p:cNvPr>
          <p:cNvSpPr txBox="1"/>
          <p:nvPr/>
        </p:nvSpPr>
        <p:spPr>
          <a:xfrm>
            <a:off x="441960" y="1066800"/>
            <a:ext cx="5974080" cy="769441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REFLECTIONS</a:t>
            </a:r>
          </a:p>
        </p:txBody>
      </p:sp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B4DA9192-70D2-42D4-A91F-3410B5717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282" y="1005919"/>
            <a:ext cx="1975958" cy="1546812"/>
          </a:xfrm>
          <a:prstGeom prst="rect">
            <a:avLst/>
          </a:prstGeo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935DD51D-2E12-4D5F-94C6-F918366A65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3176147"/>
            <a:ext cx="5867400" cy="1646249"/>
          </a:xfrm>
          <a:prstGeom prst="rect">
            <a:avLst/>
          </a:prstGeom>
        </p:spPr>
      </p:pic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1616D0F2-FC94-41A5-AA15-B4BB13F8A9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46" y="5215912"/>
            <a:ext cx="6028594" cy="2607367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E33AA881-4ADA-4BCA-A325-7C9E46FA45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01" y="8954120"/>
            <a:ext cx="5356838" cy="9882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78BEAC4-041B-477E-8B1B-CCEFE3679A41}"/>
              </a:ext>
            </a:extLst>
          </p:cNvPr>
          <p:cNvSpPr txBox="1"/>
          <p:nvPr/>
        </p:nvSpPr>
        <p:spPr>
          <a:xfrm>
            <a:off x="441960" y="8376998"/>
            <a:ext cx="583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Rules for Reflections:</a:t>
            </a:r>
          </a:p>
        </p:txBody>
      </p:sp>
    </p:spTree>
    <p:extLst>
      <p:ext uri="{BB962C8B-B14F-4D97-AF65-F5344CB8AC3E}">
        <p14:creationId xmlns:p14="http://schemas.microsoft.com/office/powerpoint/2010/main" val="91179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A503166-26AA-4CE3-B787-BB7EF1691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75" y="1562659"/>
            <a:ext cx="5490325" cy="3621112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A658DAF-5069-4F87-9AB4-EEAA7F0CA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70" y="5762918"/>
            <a:ext cx="6426530" cy="40261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2C095-8D52-42B1-9C54-9BF03FC03672}"/>
              </a:ext>
            </a:extLst>
          </p:cNvPr>
          <p:cNvSpPr txBox="1"/>
          <p:nvPr/>
        </p:nvSpPr>
        <p:spPr>
          <a:xfrm>
            <a:off x="705790" y="445119"/>
            <a:ext cx="5877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lgerian" panose="04020705040A02060702" pitchFamily="82" charset="0"/>
              </a:rPr>
              <a:t>You Try: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42C676-2B83-4D43-B415-618DBEA9BFFA}"/>
              </a:ext>
            </a:extLst>
          </p:cNvPr>
          <p:cNvSpPr txBox="1"/>
          <p:nvPr/>
        </p:nvSpPr>
        <p:spPr>
          <a:xfrm>
            <a:off x="705790" y="5393586"/>
            <a:ext cx="40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</a:p>
        </p:txBody>
      </p:sp>
    </p:spTree>
    <p:extLst>
      <p:ext uri="{BB962C8B-B14F-4D97-AF65-F5344CB8AC3E}">
        <p14:creationId xmlns:p14="http://schemas.microsoft.com/office/powerpoint/2010/main" val="32036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 Keel</dc:creator>
  <cp:lastModifiedBy>Kathleen Cahall</cp:lastModifiedBy>
  <cp:revision>6</cp:revision>
  <cp:lastPrinted>2020-04-22T18:58:45Z</cp:lastPrinted>
  <dcterms:created xsi:type="dcterms:W3CDTF">2020-04-22T18:27:20Z</dcterms:created>
  <dcterms:modified xsi:type="dcterms:W3CDTF">2020-04-27T15:56:09Z</dcterms:modified>
</cp:coreProperties>
</file>